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sldIdLst>
    <p:sldId id="264" r:id="rId3"/>
    <p:sldId id="300" r:id="rId4"/>
    <p:sldId id="30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9CA"/>
    <a:srgbClr val="3E55CA"/>
    <a:srgbClr val="D555C3"/>
    <a:srgbClr val="D147BD"/>
    <a:srgbClr val="D147A0"/>
    <a:srgbClr val="D62EC2"/>
    <a:srgbClr val="C727B4"/>
    <a:srgbClr val="BD25AB"/>
    <a:srgbClr val="B0229F"/>
    <a:srgbClr val="D83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130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3F12-BF17-4208-BB0E-8E27A1725633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252C-074F-43E7-85FE-250436EA1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46BB-2B69-4674-8AB1-E9AB5153764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F097-3C0A-41A8-9AAE-7284A9DCC8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758E-2E6B-47B0-8EF8-5807A81EC4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3F1C-854B-4C86-BD40-42D09A67E8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5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FADB-27D5-45CC-955F-C6BD129F63B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480B-1392-4BF7-9E61-FBAEA2E3915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953125"/>
            <a:ext cx="9144000" cy="914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Triangle rectangle 4"/>
          <p:cNvSpPr/>
          <p:nvPr userDrawn="1"/>
        </p:nvSpPr>
        <p:spPr>
          <a:xfrm flipH="1">
            <a:off x="8272463" y="5969000"/>
            <a:ext cx="871537" cy="898525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Corde 36"/>
          <p:cNvSpPr>
            <a:spLocks noChangeArrowheads="1"/>
          </p:cNvSpPr>
          <p:nvPr userDrawn="1"/>
        </p:nvSpPr>
        <p:spPr bwMode="auto">
          <a:xfrm>
            <a:off x="7312025" y="5032375"/>
            <a:ext cx="1835150" cy="1835150"/>
          </a:xfrm>
          <a:custGeom>
            <a:avLst/>
            <a:gdLst>
              <a:gd name="T0" fmla="*/ 1835820 w 1835846"/>
              <a:gd name="T1" fmla="*/ 924490 h 1835150"/>
              <a:gd name="T2" fmla="*/ 953069 w 1835846"/>
              <a:gd name="T3" fmla="*/ 1834477 h 1835150"/>
              <a:gd name="T4" fmla="*/ 1394444 w 1835846"/>
              <a:gd name="T5" fmla="*/ 1379483 h 1835150"/>
              <a:gd name="T6" fmla="*/ 0 60000 65536"/>
              <a:gd name="T7" fmla="*/ 1 60000 65536"/>
              <a:gd name="T8" fmla="*/ 2 60000 65536"/>
              <a:gd name="T9" fmla="*/ 268853 w 1835846"/>
              <a:gd name="T10" fmla="*/ 268751 h 1835150"/>
              <a:gd name="T11" fmla="*/ 1566993 w 1835846"/>
              <a:gd name="T12" fmla="*/ 1566399 h 1835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5846" h="1835150">
                <a:moveTo>
                  <a:pt x="1835820" y="924490"/>
                </a:moveTo>
                <a:lnTo>
                  <a:pt x="1835819" y="924489"/>
                </a:lnTo>
                <a:cubicBezTo>
                  <a:pt x="1832122" y="1414891"/>
                  <a:pt x="1443310" y="1815699"/>
                  <a:pt x="953069" y="1834477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4F81BD"/>
                </a:solidFill>
                <a:ea typeface="ＭＳ Ｐゴシック" pitchFamily="-65" charset="-128"/>
              </a:rPr>
              <a:t> </a:t>
            </a:r>
          </a:p>
        </p:txBody>
      </p:sp>
      <p:pic>
        <p:nvPicPr>
          <p:cNvPr id="7" name="Image 14" descr="LPE_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38850"/>
            <a:ext cx="777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763" y="0"/>
            <a:ext cx="9147175" cy="60198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640C1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763" y="2089150"/>
            <a:ext cx="9144000" cy="3854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0" name="Picture 14" descr="logo pic (vert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80125"/>
            <a:ext cx="2085975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676400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rgbClr val="4F5150"/>
                </a:solidFill>
                <a:latin typeface="Verdana"/>
                <a:cs typeface="Verdan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2514601"/>
            <a:ext cx="8534400" cy="297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D4DBCD-3E33-4571-B536-C1C1DED6E7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3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0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9A1DC-9741-4C73-87B1-7E9F6D88E31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11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E5A90-CC67-4145-98E6-A24CDAE0D3B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0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F89F-1795-4E7C-BDD8-108B50AD4FA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6949-3140-494C-8D1A-E5F1BD8586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0E72-1D10-477C-92B8-A761A7664C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A63A-BAA0-41B7-BC19-9EFF8B2D5A3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10D6-942A-4637-B7FC-B6B8CB83D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B155-2002-420A-AF14-05FA90C586C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989A-4985-4F08-9547-83DDD43B31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021E-774D-4E49-B587-E4D9F99BB00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0FC-EE48-4F1E-B554-56A6754AEB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A7D2-AAD6-4188-B7F2-B119ED78B71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8F76-1990-4899-953F-9066BA3EF89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594E-18CA-491F-8451-3C5E6F879DA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1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00A5-5C8B-46B3-A1B5-9200A6736B6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E493-FC99-4F5B-B4D2-AB981A6B366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88A-88B0-498A-B70B-F07E982721E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16A2-C2B8-424C-A4F6-CE1F02424C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549B2-FD25-407B-A56F-81A220AF734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3CC60-2946-4197-B52C-F2D383970B4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0" y="5953125"/>
            <a:ext cx="9144000" cy="914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8" name="Triangle rectangle 37"/>
          <p:cNvSpPr/>
          <p:nvPr userDrawn="1"/>
        </p:nvSpPr>
        <p:spPr>
          <a:xfrm flipH="1">
            <a:off x="8272463" y="5969000"/>
            <a:ext cx="871537" cy="898525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7" name="Corde 36"/>
          <p:cNvSpPr>
            <a:spLocks noChangeArrowheads="1"/>
          </p:cNvSpPr>
          <p:nvPr userDrawn="1"/>
        </p:nvSpPr>
        <p:spPr bwMode="auto">
          <a:xfrm>
            <a:off x="7312025" y="5032375"/>
            <a:ext cx="1835150" cy="1835150"/>
          </a:xfrm>
          <a:custGeom>
            <a:avLst/>
            <a:gdLst>
              <a:gd name="T0" fmla="*/ 1835820 w 1835846"/>
              <a:gd name="T1" fmla="*/ 924490 h 1835150"/>
              <a:gd name="T2" fmla="*/ 953069 w 1835846"/>
              <a:gd name="T3" fmla="*/ 1834477 h 1835150"/>
              <a:gd name="T4" fmla="*/ 1394444 w 1835846"/>
              <a:gd name="T5" fmla="*/ 1379483 h 1835150"/>
              <a:gd name="T6" fmla="*/ 0 60000 65536"/>
              <a:gd name="T7" fmla="*/ 1 60000 65536"/>
              <a:gd name="T8" fmla="*/ 2 60000 65536"/>
              <a:gd name="T9" fmla="*/ 268853 w 1835846"/>
              <a:gd name="T10" fmla="*/ 268751 h 1835150"/>
              <a:gd name="T11" fmla="*/ 1566993 w 1835846"/>
              <a:gd name="T12" fmla="*/ 1566399 h 1835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5846" h="1835150">
                <a:moveTo>
                  <a:pt x="1835820" y="924490"/>
                </a:moveTo>
                <a:lnTo>
                  <a:pt x="1835819" y="924489"/>
                </a:lnTo>
                <a:cubicBezTo>
                  <a:pt x="1832122" y="1414891"/>
                  <a:pt x="1443310" y="1815699"/>
                  <a:pt x="953069" y="1834477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4F81BD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68338" y="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00200" y="11430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15200" y="6172200"/>
            <a:ext cx="1831975" cy="466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4F5150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451600"/>
            <a:ext cx="52578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4F5150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63000" y="6426200"/>
            <a:ext cx="4572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700" b="1">
                <a:solidFill>
                  <a:srgbClr val="4F5150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A811D2D-CAF1-40C6-A416-23D60FFC701C}" type="slidenum">
              <a:rPr lang="fr-FR"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ea typeface="ＭＳ Ｐゴシック" pitchFamily="-65" charset="-128"/>
            </a:endParaRPr>
          </a:p>
        </p:txBody>
      </p:sp>
      <p:pic>
        <p:nvPicPr>
          <p:cNvPr id="1035" name="Image 14" descr="LPE_Q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38850"/>
            <a:ext cx="777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logo pic (vert)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76950"/>
            <a:ext cx="208756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000" b="1" kern="1200">
          <a:solidFill>
            <a:srgbClr val="4F5150"/>
          </a:solidFill>
          <a:latin typeface="Verdana"/>
          <a:ea typeface="ＭＳ Ｐゴシック" pitchFamily="-65" charset="-128"/>
          <a:cs typeface="Verdana"/>
        </a:defRPr>
      </a:lvl1pPr>
      <a:lvl2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4F5150"/>
          </a:solidFill>
          <a:latin typeface="Verdana" pitchFamily="34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CD900"/>
        </a:buClr>
        <a:buFont typeface="Lucida Grande" pitchFamily="-65" charset="0"/>
        <a:buChar char="●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CD900"/>
        </a:buClr>
        <a:buFont typeface="Arial" charset="0"/>
        <a:buChar char="–"/>
        <a:defRPr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4F5150"/>
        </a:buClr>
        <a:buFont typeface="Lucida Grande" pitchFamily="-65" charset="0"/>
        <a:buChar char="●"/>
        <a:defRPr sz="16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4F5150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4F5150"/>
        </a:buClr>
        <a:buFont typeface="Arial" charset="0"/>
        <a:buChar char="»"/>
        <a:defRPr sz="14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7532" r="1957" b="22868"/>
          <a:stretch/>
        </p:blipFill>
        <p:spPr>
          <a:xfrm>
            <a:off x="-27092" y="2348880"/>
            <a:ext cx="9171092" cy="450912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39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-36512" y="764704"/>
            <a:ext cx="3681874" cy="14893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9360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ctr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Thème de la visite ENI :</a:t>
            </a:r>
          </a:p>
          <a:p>
            <a:pPr marL="0" lvl="4" indent="0" algn="ctr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la vitrine industrielle, l’amélioration continue et implication </a:t>
            </a:r>
            <a:r>
              <a:rPr lang="fr-FR" sz="2400" b="1" dirty="0" smtClean="0">
                <a:solidFill>
                  <a:schemeClr val="bg1"/>
                </a:solidFill>
              </a:rPr>
              <a:t>du </a:t>
            </a:r>
            <a:r>
              <a:rPr lang="fr-FR" sz="2400" b="1" dirty="0" smtClean="0">
                <a:solidFill>
                  <a:schemeClr val="bg1"/>
                </a:solidFill>
              </a:rPr>
              <a:t>personnel! 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83568" y="0"/>
            <a:ext cx="814637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ctr" fontAlgn="auto">
              <a:spcAft>
                <a:spcPts val="0"/>
              </a:spcAft>
              <a:buNone/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Plateforme Industrielle Courrier de Cestas</a:t>
            </a:r>
            <a:endParaRPr lang="fr-F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45978" y="3933056"/>
            <a:ext cx="9199398" cy="0"/>
          </a:xfrm>
          <a:prstGeom prst="line">
            <a:avLst/>
          </a:prstGeom>
          <a:ln w="76200">
            <a:solidFill>
              <a:srgbClr val="709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4"/>
          <a:stretch/>
        </p:blipFill>
        <p:spPr bwMode="auto">
          <a:xfrm>
            <a:off x="-14369" y="476672"/>
            <a:ext cx="91613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-5006" y="44624"/>
            <a:ext cx="9149006" cy="6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FR" sz="2300" b="1" dirty="0" smtClean="0"/>
              <a:t>Présentation de La Poste et du réseau industriel en salle de conférence</a:t>
            </a:r>
            <a:endParaRPr lang="fr-FR" sz="2300" dirty="0" smtClean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1" b="22449"/>
          <a:stretch/>
        </p:blipFill>
        <p:spPr>
          <a:xfrm>
            <a:off x="-5006" y="3933056"/>
            <a:ext cx="9144000" cy="2952328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-108520" y="3140968"/>
            <a:ext cx="934179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FR" sz="2300" b="1" dirty="0" smtClean="0"/>
              <a:t>Conclusion de Arnaud EVRARD, président ANIENIT, qui remet un trophée à Eric BOUSQUET (32</a:t>
            </a:r>
            <a:r>
              <a:rPr lang="fr-FR" sz="2300" b="1" baseline="30000" dirty="0" smtClean="0"/>
              <a:t>è</a:t>
            </a:r>
            <a:r>
              <a:rPr lang="fr-FR" sz="2300" b="1" dirty="0" smtClean="0"/>
              <a:t> promo</a:t>
            </a:r>
            <a:r>
              <a:rPr lang="fr-FR" sz="2300" b="1" dirty="0" smtClean="0"/>
              <a:t> )  pour ses échanges business avec les anciens.</a:t>
            </a:r>
            <a:endParaRPr lang="fr-FR" sz="2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-540568" y="-27384"/>
            <a:ext cx="101531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FR" sz="2300" b="1" dirty="0" smtClean="0"/>
              <a:t>Exemples d’amélioration continue commentés par les cadres du site!</a:t>
            </a:r>
            <a:endParaRPr lang="fr-FR" sz="2300" dirty="0" smtClean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7626"/>
          <a:stretch/>
        </p:blipFill>
        <p:spPr>
          <a:xfrm>
            <a:off x="-13130" y="2780928"/>
            <a:ext cx="9180512" cy="4104456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10414" r="12312" b="20984"/>
          <a:stretch/>
        </p:blipFill>
        <p:spPr bwMode="auto">
          <a:xfrm>
            <a:off x="-13129" y="404664"/>
            <a:ext cx="919364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-45978" y="3284984"/>
            <a:ext cx="9199398" cy="0"/>
          </a:xfrm>
          <a:prstGeom prst="line">
            <a:avLst/>
          </a:prstGeom>
          <a:ln w="76200">
            <a:solidFill>
              <a:srgbClr val="709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porate_303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72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Verdana</vt:lpstr>
      <vt:lpstr>1_Thème Office</vt:lpstr>
      <vt:lpstr>1_Corporate_3035</vt:lpstr>
      <vt:lpstr>Présentation PowerPoint</vt:lpstr>
      <vt:lpstr>Présentation PowerPoint</vt:lpstr>
      <vt:lpstr>Présentation PowerPoint</vt:lpstr>
    </vt:vector>
  </TitlesOfParts>
  <Company>La Poste Courrier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Tourisme Industriel</dc:title>
  <dc:creator>GILLES DORIER</dc:creator>
  <cp:lastModifiedBy>DORIER Gilles</cp:lastModifiedBy>
  <cp:revision>9</cp:revision>
  <dcterms:created xsi:type="dcterms:W3CDTF">2015-09-04T12:14:29Z</dcterms:created>
  <dcterms:modified xsi:type="dcterms:W3CDTF">2018-09-05T11:47:07Z</dcterms:modified>
</cp:coreProperties>
</file>